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2"/>
  </p:notesMasterIdLst>
  <p:sldIdLst>
    <p:sldId id="350" r:id="rId4"/>
    <p:sldId id="342" r:id="rId5"/>
    <p:sldId id="296" r:id="rId6"/>
    <p:sldId id="347" r:id="rId7"/>
    <p:sldId id="345" r:id="rId8"/>
    <p:sldId id="346" r:id="rId9"/>
    <p:sldId id="352" r:id="rId10"/>
    <p:sldId id="351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逐层分类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2QXR08.eps" descr="id:214748768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408" y="1571622"/>
            <a:ext cx="5746402" cy="434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07171"/>
            <a:ext cx="398057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按形状分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880362536"/>
              </p:ext>
            </p:extLst>
          </p:nvPr>
        </p:nvGraphicFramePr>
        <p:xfrm>
          <a:off x="692150" y="990435"/>
          <a:ext cx="10807700" cy="1077851"/>
        </p:xfrm>
        <a:graphic>
          <a:graphicData uri="http://schemas.openxmlformats.org/drawingml/2006/table">
            <a:tbl>
              <a:tblPr firstRow="1" firstCol="1" bandRow="1"/>
              <a:tblGrid>
                <a:gridCol w="2161540"/>
                <a:gridCol w="2161540"/>
                <a:gridCol w="2161540"/>
                <a:gridCol w="2161540"/>
                <a:gridCol w="216154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形状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长方形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正方形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三角形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圆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1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2130227"/>
            <a:ext cx="982833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对上面的分类结果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按颜色进行第二次分类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872785652"/>
              </p:ext>
            </p:extLst>
          </p:nvPr>
        </p:nvGraphicFramePr>
        <p:xfrm>
          <a:off x="692150" y="2813491"/>
          <a:ext cx="10807700" cy="2346338"/>
        </p:xfrm>
        <a:graphic>
          <a:graphicData uri="http://schemas.openxmlformats.org/drawingml/2006/table">
            <a:tbl>
              <a:tblPr firstRow="1" firstCol="1" bandRow="1"/>
              <a:tblGrid>
                <a:gridCol w="2161540"/>
                <a:gridCol w="2161540"/>
                <a:gridCol w="2161540"/>
                <a:gridCol w="2161540"/>
                <a:gridCol w="216154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形状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长方形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正方形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三角形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圆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2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白色的序号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灰色的序号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黑色的序号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093449" y="1461626"/>
            <a:ext cx="15792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⑤</a:t>
            </a:r>
            <a:r>
              <a:rPr lang="en-US" altLang="zh-CN" sz="3200" kern="0">
                <a:solidFill>
                  <a:srgbClr val="FF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⑪⑫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248821" y="1461626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①④⑦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502163" y="1461625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③⑥⑩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680804" y="1490907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②⑧⑨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585570" y="323736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⑤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606316" y="323736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④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912531" y="325712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⑩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0091172" y="325712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549800" y="3873303"/>
            <a:ext cx="676788" cy="640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kern="0">
                <a:solidFill>
                  <a:srgbClr val="FF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⑪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570546" y="387330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876761" y="389306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⑥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0055402" y="389306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⑧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549800" y="4509245"/>
            <a:ext cx="676788" cy="631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⑫</a:t>
            </a: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570546" y="450924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⑦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876761" y="452900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0055402" y="452900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⑨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0280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做一做。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先按颜色分类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再把结果记录在表格中。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XM2QXR07.eps" descr="id:214748771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8233" y="2035797"/>
            <a:ext cx="2797209" cy="2526076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963747"/>
              </p:ext>
            </p:extLst>
          </p:nvPr>
        </p:nvGraphicFramePr>
        <p:xfrm>
          <a:off x="5252607" y="2323475"/>
          <a:ext cx="5012622" cy="1170839"/>
        </p:xfrm>
        <a:graphic>
          <a:graphicData uri="http://schemas.openxmlformats.org/drawingml/2006/table">
            <a:tbl>
              <a:tblPr firstRow="1" firstCol="1" bandRow="1"/>
              <a:tblGrid>
                <a:gridCol w="1670874"/>
                <a:gridCol w="1670874"/>
                <a:gridCol w="1670874"/>
              </a:tblGrid>
              <a:tr h="245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颜色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白色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灰色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1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4577220"/>
            <a:ext cx="80393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上面的分类结果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还可以继续分吗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怎样分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545463" y="292743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174456" y="292743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71499" y="522601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54280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画一画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2QXR09.eps" descr="id:2147487735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1759" y="1671284"/>
            <a:ext cx="8806241" cy="192806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368508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先按形状分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再按点数分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XM2QXR77.eps" descr="id:2147485056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52985" y="4397529"/>
            <a:ext cx="6344307" cy="162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5790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先按点数分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再按形状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无论哪种分法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最后结果都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2QXR78.eps" descr="id:2147485063;FounderCES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3811" y="1517378"/>
            <a:ext cx="4246075" cy="207490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5593298" y="376732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一样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27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727</TotalTime>
  <Words>185</Words>
  <Application>Microsoft Office PowerPoint</Application>
  <PresentationFormat>宽屏</PresentationFormat>
  <Paragraphs>81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2025-08-23T07:34:06Z</dcterms:modified>
</cp:coreProperties>
</file>